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86" r:id="rId10"/>
    <p:sldId id="283" r:id="rId11"/>
    <p:sldId id="267" r:id="rId12"/>
    <p:sldId id="268" r:id="rId13"/>
    <p:sldId id="269" r:id="rId14"/>
    <p:sldId id="270" r:id="rId15"/>
    <p:sldId id="271" r:id="rId16"/>
    <p:sldId id="284" r:id="rId17"/>
    <p:sldId id="273" r:id="rId18"/>
    <p:sldId id="277" r:id="rId19"/>
    <p:sldId id="285" r:id="rId20"/>
    <p:sldId id="275" r:id="rId21"/>
    <p:sldId id="287" r:id="rId22"/>
    <p:sldId id="278" r:id="rId23"/>
    <p:sldId id="290" r:id="rId24"/>
    <p:sldId id="291" r:id="rId25"/>
    <p:sldId id="289" r:id="rId26"/>
    <p:sldId id="307" r:id="rId27"/>
    <p:sldId id="309" r:id="rId28"/>
    <p:sldId id="292" r:id="rId29"/>
    <p:sldId id="293" r:id="rId30"/>
    <p:sldId id="294" r:id="rId31"/>
    <p:sldId id="295" r:id="rId32"/>
    <p:sldId id="296" r:id="rId33"/>
    <p:sldId id="308" r:id="rId34"/>
    <p:sldId id="299" r:id="rId35"/>
    <p:sldId id="297" r:id="rId36"/>
    <p:sldId id="298" r:id="rId37"/>
    <p:sldId id="301" r:id="rId38"/>
    <p:sldId id="302" r:id="rId39"/>
    <p:sldId id="303" r:id="rId40"/>
    <p:sldId id="304" r:id="rId41"/>
    <p:sldId id="305" r:id="rId42"/>
    <p:sldId id="306" r:id="rId43"/>
    <p:sldId id="310" r:id="rId44"/>
    <p:sldId id="311" r:id="rId45"/>
    <p:sldId id="312" r:id="rId46"/>
    <p:sldId id="318" r:id="rId47"/>
    <p:sldId id="314" r:id="rId48"/>
    <p:sldId id="315" r:id="rId49"/>
    <p:sldId id="316" r:id="rId50"/>
    <p:sldId id="317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34" r:id="rId61"/>
    <p:sldId id="330" r:id="rId62"/>
    <p:sldId id="329" r:id="rId63"/>
    <p:sldId id="331" r:id="rId64"/>
    <p:sldId id="332" r:id="rId65"/>
    <p:sldId id="333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9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6D7CCC-0D6B-4AF0-80AB-D0E0B2FB09E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F3A915-602D-466C-8C31-92CB6CC01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3F1B0-36CB-481D-B581-D4C8D54A33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F17A1-4B55-426B-8865-D1B4ABF20D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E9-A29B-4B94-9A18-D8F919854138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2A9F-23A2-4EE4-876C-E83D57A3C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28E-5CE2-4B49-9227-4AE974307E30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FBAD-DAD1-4E75-916B-84E3559C1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7921-5B1D-4024-A218-AAE44A475BE5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A1F-6C12-4E8E-B42A-FA85DB060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DAD0-EF19-4FC5-A4CE-6815C487677F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3582-4643-44D4-8E5F-19F458D4E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778E-FCB4-4F6F-9B5E-926B4136C3B8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9D75-05CA-4FDE-9E5D-439E151AA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060B-7339-4561-8453-CB41F296CB2C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95AE-F75C-4B36-91CA-CD1E7F8B9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7AEB-9075-49BD-B977-1307CEFB8CD2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D48F-BAED-4DD0-A731-07471832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E086-2510-4BB6-B556-992663C92277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BFB7-F7F8-4C13-A6A5-96837AE39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9F60-D77E-4483-9533-B40F0F59637D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CA46-C7DA-48CA-AA6A-59ACC9966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DA984-D7A3-4ED7-AED4-6258B39A167B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2B97-08FF-455F-9BD0-21E9CA30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1C58-F1D8-4F20-BC49-AC22ACE523C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C24B-F34A-4FE1-8C78-C4EB882E2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00558-D1F4-4E1D-BC47-8456390DDF82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1C4D7-B4EA-4717-86B3-FDAA0B342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1.png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340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8100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1" name="Группа 31"/>
            <p:cNvGrpSpPr>
              <a:grpSpLocks/>
            </p:cNvGrpSpPr>
            <p:nvPr/>
          </p:nvGrpSpPr>
          <p:grpSpPr bwMode="auto">
            <a:xfrm>
              <a:off x="5572132" y="4286256"/>
              <a:ext cx="3377818" cy="2372628"/>
              <a:chOff x="5572132" y="4286256"/>
              <a:chExt cx="3377818" cy="2372628"/>
            </a:xfrm>
          </p:grpSpPr>
          <p:pic>
            <p:nvPicPr>
              <p:cNvPr id="14342" name="Picture 15" descr="C:\Documents and Settings\Иятта\Рабочий стол\ЭТО СРОЧНО\Новая папка\school2426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86446" y="4286256"/>
                <a:ext cx="3163504" cy="237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3" name="Picture 19" descr="C:\Documents and Settings\Иятта\Рабочий стол\ЭТО СРОЧНО\Новая папка\1494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72132" y="5429264"/>
                <a:ext cx="1214446" cy="1101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4" name="Picture 25" descr="C:\Documents and Settings\Иятта\Рабочий стол\ЭТО СРОЧНО\Новая папка\LZ0W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599567">
                <a:off x="5952081" y="5492163"/>
                <a:ext cx="841638" cy="608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Прямоугольник 11"/>
          <p:cNvSpPr/>
          <p:nvPr/>
        </p:nvSpPr>
        <p:spPr>
          <a:xfrm>
            <a:off x="1643063" y="1500188"/>
            <a:ext cx="6529387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Улучшение условий, материально – технического обеспечения и пополнение РППС в соответствии с ФГОС ДО и ООП в  МБДОУ № 27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 подготовке </a:t>
            </a:r>
            <a:b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 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2017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–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2018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учебному году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7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357438" y="928688"/>
            <a:ext cx="5868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Приобрели ковровые дорожки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во все группы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4580" name="Picture 2" descr="Z:\фото в презентацию\IMG_4546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l="9563" r="10748"/>
          <a:stretch>
            <a:fillRect/>
          </a:stretch>
        </p:blipFill>
        <p:spPr bwMode="auto">
          <a:xfrm rot="10800000" flipH="1" flipV="1">
            <a:off x="1143000" y="1928813"/>
            <a:ext cx="23542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Z:\фото в презентацию\IMG_4607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072188" y="185737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Z:\фото в презентацию\IMG_4606.JPG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3643313" y="371475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143000"/>
            <a:ext cx="7329487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игровые столы LEGO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старшие группы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Z:\фото в презентацию\IMG_4614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928938" y="214312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13" y="285750"/>
            <a:ext cx="5143500" cy="2132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2-хуровневые стеллажи с панелью для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 </a:t>
            </a:r>
            <a:r>
              <a:rPr lang="ru-RU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все группы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Z:\фото в презентацию\IMG_4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214563"/>
            <a:ext cx="2357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Z:\фото в презентацию\IMG_45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143125"/>
            <a:ext cx="2428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Z:\фото в презентацию\IMG_46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000500"/>
            <a:ext cx="28940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1071563"/>
            <a:ext cx="58293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центры воды и песка в младшие группы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1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F:\DCIM\148___08\IMG_4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2857500" y="2000250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554355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 модули в   группу и спортзал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5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Z:\фото в презентацию\IMG_4630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 rot="10800000" flipH="1" flipV="1">
            <a:off x="5072063" y="235743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Z:\фото в презентацию\IMG_4655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357313" y="235743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571500"/>
            <a:ext cx="5786437" cy="16430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игрушки в соответствии с ФГОС ДО в группы, залы, кабинеты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699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Z:\фото в презентацию\IMG_4641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214438" y="207168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Z:\фото в презентацию\IMG_4661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214438" y="40719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Z:\фото в презентацию\IMG_4668.JP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3429000" y="2071688"/>
            <a:ext cx="2714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Z:\фото в презентацию\IMG_4644.JPG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6500813" y="2071688"/>
            <a:ext cx="19351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 descr="Z:\фото в презентацию\IMG_4656.JPG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/>
          <a:stretch>
            <a:fillRect/>
          </a:stretch>
        </p:blipFill>
        <p:spPr bwMode="auto">
          <a:xfrm>
            <a:off x="6500813" y="4071938"/>
            <a:ext cx="19192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амка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6924675"/>
          </a:xfrm>
          <a:prstGeom prst="rect">
            <a:avLst/>
          </a:prstGeom>
          <a:noFill/>
        </p:spPr>
      </p:pic>
      <p:pic>
        <p:nvPicPr>
          <p:cNvPr id="3072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187450" y="1989138"/>
            <a:ext cx="72374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II.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Сделаны ремонты и приобретения за счет средств от </a:t>
            </a:r>
            <a:r>
              <a:rPr lang="ru-RU" sz="4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дополнительных платных услуг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1000125"/>
            <a:ext cx="5572125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ткань, сшили и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обработали шторы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музыкальном зале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4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Z:\фото в презентацию\IMG_4736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357313" y="2500313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Z:\фото в презентацию\IMG_4739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072063" y="25003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1000125"/>
            <a:ext cx="7072312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Произвели ремонт силами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подрядчика в музыкальном зале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1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Z:\фото в презентацию\IMG_4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14312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Z:\фото в презентацию\IMG_4736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214438" y="214312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-30162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28813" y="1714500"/>
            <a:ext cx="58689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III.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Сделаны приобретения для детей за счет </a:t>
            </a:r>
            <a:r>
              <a:rPr lang="ru-RU" sz="4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внебюджетных средств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99"/>
              </a:solidFill>
            </a:endParaRPr>
          </a:p>
        </p:txBody>
      </p:sp>
      <p:pic>
        <p:nvPicPr>
          <p:cNvPr id="1536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81063" y="1989138"/>
            <a:ext cx="7381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I. </a:t>
            </a: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Сделан ремонт  и приобретения </a:t>
            </a:r>
            <a:b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 счет </a:t>
            </a:r>
            <a:r>
              <a:rPr lang="ru-RU" sz="4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бюджетных</a:t>
            </a: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средств по предписаниям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посуду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в группы и на пищеблок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19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26" descr="IMG_06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214563"/>
            <a:ext cx="3214688" cy="28575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34821" name="Picture 1026" descr="IMG_06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14563"/>
            <a:ext cx="3286125" cy="28321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детскую мебель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(кровати, </a:t>
            </a:r>
            <a:r>
              <a:rPr lang="ru-RU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полотенечницы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шкафчики, столы) в группы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584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Z:\фото в презентацию\IMG_4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860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Z:\фото в презентацию\IMG_4731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714625" y="4143375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Z:\фото в презентацию\IMG_4635.JPG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4714875" y="228600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 descr="Z:\фото в презентацию\IMG_47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42148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1143000"/>
            <a:ext cx="5929312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мягкий инвентарь (одеяла, подушки, полотенца, матрацы) в группы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25" descr="IMG_0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541588"/>
            <a:ext cx="3929063" cy="303053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36869" name="Picture 2" descr="Z:\фото в презентацию\IMG_4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500313"/>
            <a:ext cx="3071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-30162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0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28750" y="2357438"/>
            <a:ext cx="6877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IV. 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Сделано силами </a:t>
            </a:r>
            <a:r>
              <a:rPr lang="ru-RU" sz="5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родителей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643188" y="785813"/>
            <a:ext cx="5868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Отремонтированы крыши веранд на участках групп №1,2</a:t>
            </a:r>
          </a:p>
        </p:txBody>
      </p:sp>
      <p:pic>
        <p:nvPicPr>
          <p:cNvPr id="38917" name="Picture 1025" descr="img_0393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071688"/>
            <a:ext cx="3103563" cy="310356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38918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071688"/>
            <a:ext cx="3143250" cy="31432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993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571750" y="928688"/>
            <a:ext cx="5868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Обновили игровое оборудование на участках</a:t>
            </a:r>
          </a:p>
        </p:txBody>
      </p:sp>
      <p:pic>
        <p:nvPicPr>
          <p:cNvPr id="39941" name="Picture 6" descr="_kopiya_iz_img_0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000250"/>
            <a:ext cx="2462213" cy="2462213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000250"/>
            <a:ext cx="2357438" cy="235743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39943" name="Picture 2" descr="Z:\фото в презентацию\IMG_4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3643313" y="33575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000125"/>
            <a:ext cx="7329487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Изготовили и установили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кормушку для птиц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Z:\фото в презентацию\IMG_4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214563"/>
            <a:ext cx="2714625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Z:\фото в презентацию\IMG_47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929063"/>
            <a:ext cx="2143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Z:\фото в презентацию\IMG_45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2143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000125"/>
            <a:ext cx="7400925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«Уголки уединения»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группы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98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Z:\фото в презентацию\IMG_4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25"/>
            <a:ext cx="3357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Z:\фото в презентацию\IMG_4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143125"/>
            <a:ext cx="33575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3010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928813" y="2071688"/>
            <a:ext cx="58689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V. 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Сделано силами </a:t>
            </a:r>
            <a:r>
              <a:rPr lang="ru-RU" sz="5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сотрудников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143250" y="571500"/>
            <a:ext cx="5868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Обновили территорию детского сада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4037" name="Picture 6" descr="dscf1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73238"/>
            <a:ext cx="4176712" cy="311626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44038" name="Picture 7" descr="dscf1613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2997200"/>
            <a:ext cx="3833813" cy="2860675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Установили оконные блоки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 музыкальном зале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Z:\фото в презентацию\IMG_4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428875"/>
            <a:ext cx="3071813" cy="3071813"/>
          </a:xfrm>
          <a:prstGeom prst="rect">
            <a:avLst/>
          </a:prstGeom>
          <a:noFill/>
          <a:ln w="57150">
            <a:noFill/>
            <a:prstDash val="sysDot"/>
            <a:miter lim="800000"/>
            <a:headEnd/>
            <a:tailEnd/>
          </a:ln>
        </p:spPr>
      </p:pic>
      <p:pic>
        <p:nvPicPr>
          <p:cNvPr id="16389" name="Picture 3" descr="Z:\фото в презентацию\IMG_45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2428875"/>
            <a:ext cx="3071813" cy="3071813"/>
          </a:xfrm>
          <a:prstGeom prst="rect">
            <a:avLst/>
          </a:prstGeom>
          <a:noFill/>
          <a:ln w="5715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5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5060" name="Picture 7" descr="dscf15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5175"/>
            <a:ext cx="3690938" cy="49418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45061" name="Picture 9" descr="na_glavnuyu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068638"/>
            <a:ext cx="3600450" cy="268763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608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6084" name="Picture 7" descr="dscf1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42938"/>
            <a:ext cx="3384550" cy="252571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46085" name="Picture 9" descr="dscf1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43063"/>
            <a:ext cx="3527425" cy="263048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46086" name="Picture 13" descr="dscf16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429000"/>
            <a:ext cx="3559175" cy="26543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6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7108" name="Picture 7" descr="dscf1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3776663" cy="2817813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47109" name="Picture 9" descr="dscf15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357563"/>
            <a:ext cx="3416300" cy="2549525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47110" name="Picture 10" descr="IMG_06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052513"/>
            <a:ext cx="2874963" cy="287496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714375"/>
            <a:ext cx="5900738" cy="4175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Обновили «Сад камней»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8131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 descr="Z:\фото в презентацию\IMG_4600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85813" y="2143125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Z:\фото в презентацию\IMG_46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5"/>
            <a:ext cx="20621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 descr="Z:\фото в презентацию\IMG_46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214438"/>
            <a:ext cx="20621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Z:\фото в презентацию\IMG_4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41433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Обновили входную группу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9155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Z:\фото в презентацию\IMG_4720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285875" y="2071688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Z:\фото в презентацию\IMG_47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071688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017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571750" y="857250"/>
            <a:ext cx="5868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Отремонтировали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уличный бассейн</a:t>
            </a:r>
          </a:p>
        </p:txBody>
      </p:sp>
      <p:pic>
        <p:nvPicPr>
          <p:cNvPr id="50181" name="Picture 7" descr="1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3744912" cy="27940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50182" name="Picture 9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357563"/>
            <a:ext cx="3706812" cy="2765425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547813" y="2276475"/>
            <a:ext cx="6805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Наведен порядок, подкрашено. Преобразована развивающая среда в группах в соответствии с ФГОС ДО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222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Z:\фото в презентацию\IMG_4546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l="9563" r="10748"/>
          <a:stretch>
            <a:fillRect/>
          </a:stretch>
        </p:blipFill>
        <p:spPr bwMode="auto">
          <a:xfrm rot="10800000" flipH="1" flipV="1">
            <a:off x="5143500" y="2286000"/>
            <a:ext cx="3165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3251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627313" y="549275"/>
            <a:ext cx="5868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Групповая ячейка №1</a:t>
            </a:r>
          </a:p>
        </p:txBody>
      </p:sp>
      <p:pic>
        <p:nvPicPr>
          <p:cNvPr id="53254" name="Picture 2" descr="Z:\фото в презентацию\IMG_4634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928813" y="228600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427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4276" name="Picture 6" descr="IMG_06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708275"/>
            <a:ext cx="3097212" cy="3097213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54277" name="Picture 8" descr="IMG_07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981075"/>
            <a:ext cx="3563937" cy="356393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857250"/>
            <a:ext cx="49291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Приобрели кондиционер на склад продуктов</a:t>
            </a:r>
            <a:endParaRPr lang="ru-RU" sz="3200" dirty="0">
              <a:latin typeface="+mn-lt"/>
            </a:endParaRPr>
          </a:p>
        </p:txBody>
      </p:sp>
      <p:pic>
        <p:nvPicPr>
          <p:cNvPr id="17412" name="Picture 2" descr="Z:\фото в презентацию\IMG_4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071688"/>
            <a:ext cx="4502150" cy="3143250"/>
          </a:xfrm>
          <a:prstGeom prst="rect">
            <a:avLst/>
          </a:prstGeom>
          <a:noFill/>
          <a:ln w="5715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529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5300" name="Picture 6" descr="IMG_0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643188"/>
            <a:ext cx="3370263" cy="337026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55301" name="Picture 7" descr="IMG_0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908050"/>
            <a:ext cx="3659187" cy="36591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632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6324" name="Picture 7" descr="IMG_0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054100"/>
            <a:ext cx="3455987" cy="34559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56325" name="Picture 8" descr="IMG_0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336800"/>
            <a:ext cx="3455988" cy="34559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4296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734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7" descr="IMG_0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141663"/>
            <a:ext cx="3024188" cy="302418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58370" name="Picture 2" descr="Z:\фото в презентацию\IMG_4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357313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837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8" y="642938"/>
            <a:ext cx="3357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Групповая ячейка №2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8375" name="Picture 6" descr="IMG_07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1357313"/>
            <a:ext cx="3024187" cy="302418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041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0420" name="Picture 6" descr="IMG_07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3657600" cy="36576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0421" name="Picture 7" descr="IMG_07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349500"/>
            <a:ext cx="3648075" cy="3648075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4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1444" name="Picture 6" descr="DSCN2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00438"/>
            <a:ext cx="3095625" cy="232251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1445" name="Picture 7" descr="DSCN22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500063"/>
            <a:ext cx="2473325" cy="280828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1446" name="Picture 8" descr="DSCN22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429000"/>
            <a:ext cx="2838450" cy="2506663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3899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246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3490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627313" y="549275"/>
            <a:ext cx="5868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Групповая ячейка №3</a:t>
            </a:r>
          </a:p>
        </p:txBody>
      </p:sp>
      <p:pic>
        <p:nvPicPr>
          <p:cNvPr id="63493" name="Picture 8" descr="IMG_07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068638"/>
            <a:ext cx="3024188" cy="302418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3494" name="Picture 6" descr="IMG_07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357563"/>
            <a:ext cx="2808288" cy="280828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3495" name="Picture 3" descr="Z:\фото в презентацию\IMG_46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0715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451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4516" name="Picture 6" descr="IMG_0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642938"/>
            <a:ext cx="3479800" cy="34798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4517" name="Picture 7" descr="IMG_07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513013"/>
            <a:ext cx="3429000" cy="34290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553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5540" name="Picture 6" descr="IMG_07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714375"/>
            <a:ext cx="2736850" cy="27368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5541" name="Picture 7" descr="IMG_07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429000"/>
            <a:ext cx="2592388" cy="25923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5542" name="Picture 8" descr="IMG_07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500438"/>
            <a:ext cx="2620962" cy="2620962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785813"/>
            <a:ext cx="61436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Приобрели водонагреватели в группу и на пищеблок и провели электромонтажные работы</a:t>
            </a:r>
            <a:endParaRPr lang="ru-RU" sz="3200" dirty="0">
              <a:latin typeface="+mn-lt"/>
            </a:endParaRPr>
          </a:p>
        </p:txBody>
      </p:sp>
      <p:pic>
        <p:nvPicPr>
          <p:cNvPr id="18436" name="Picture 2" descr="Z:\фото в презентацию\IMG_4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786063"/>
            <a:ext cx="291941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Z:\фото в презентацию\IMG_46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786063"/>
            <a:ext cx="2857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215313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656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Z:\фото в презентацию\IMG_4583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71563" y="2071688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758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7589" name="Picture 3" descr="Z:\фото в презентацию\IMG_46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000250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875" y="928688"/>
            <a:ext cx="3714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Групповая ячейка №4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8610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8612" name="Picture 3" descr="Z:\фото в презентацию\IMG_4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145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Z:\фото в презентацию\IMG_46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145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963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9636" name="Picture 6" descr="IMG_07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714375"/>
            <a:ext cx="3371850" cy="33718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69637" name="Picture 7" descr="IMG_0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478088"/>
            <a:ext cx="3600450" cy="36004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065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0660" name="Picture 6" descr="IMG_07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87625"/>
            <a:ext cx="3455988" cy="34559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0661" name="Picture 2" descr="Z:\фото в презентацию\IMG_4655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929188" y="642938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92956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68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2706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2708" name="Picture 8" descr="IMG_07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928813"/>
            <a:ext cx="3309937" cy="330993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63" y="1000125"/>
            <a:ext cx="31099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Групповая ячейка №5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2710" name="Picture 2" descr="Z:\фото в презентацию\IMG_4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928813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3730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3732" name="Picture 2" descr="Z:\фото в презентацию\IMG_468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1071563" y="1785938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Z:\фото в презентацию\IMG_46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785938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475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4756" name="Picture 6" descr="IMG_07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143000"/>
            <a:ext cx="3240087" cy="32400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4757" name="Picture 8" descr="IMG_07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575050"/>
            <a:ext cx="2720975" cy="2720975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4758" name="Picture 3" descr="Z:\фото в презентацию\IMG_46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21443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577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5780" name="Picture 7" descr="IMG_07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81075"/>
            <a:ext cx="3341688" cy="33416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5781" name="Picture 2" descr="Z:\фото в презентацию\IMG_4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1143000" y="2071688"/>
            <a:ext cx="3643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5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38" y="785813"/>
            <a:ext cx="62150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Приобрели посудомоечную машину в группу и провели электромонтажные и сантехнические работы </a:t>
            </a:r>
            <a:endParaRPr lang="ru-RU" sz="2800" dirty="0">
              <a:latin typeface="+mn-lt"/>
            </a:endParaRPr>
          </a:p>
        </p:txBody>
      </p:sp>
      <p:pic>
        <p:nvPicPr>
          <p:cNvPr id="19460" name="Picture 2" descr="Z:\фото в презентацию\IMG_4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571750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Z:\фото в презентацию\IMG_4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571750"/>
            <a:ext cx="26431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407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6803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7826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7828" name="Picture 7" descr="IMG_07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143000"/>
            <a:ext cx="2655888" cy="2655888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7829" name="Picture 9" descr="IMG_07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643313"/>
            <a:ext cx="2571750" cy="25717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7830" name="Picture 2" descr="Z:\фото в презентацию\IMG_47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30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875" y="642938"/>
            <a:ext cx="4500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Групповая ячейка №6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8850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8852" name="Picture 2" descr="Z:\фото в презентацию\IMG_4614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000125" y="1928813"/>
            <a:ext cx="33575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2" descr="Z:\фото в презентацию\IMG_46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13"/>
            <a:ext cx="40401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9874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79876" name="Picture 8" descr="IMG_07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08275"/>
            <a:ext cx="3370262" cy="3370263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79877" name="Picture 2" descr="Z:\фото в презентацию\IMG_4618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714875" y="785813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0898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80900" name="Picture 6" descr="IMG_0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14438"/>
            <a:ext cx="2903537" cy="290353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80901" name="Picture 7" descr="IMG_07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765175"/>
            <a:ext cx="2736850" cy="27368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80902" name="Picture 8" descr="IMG_07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500438"/>
            <a:ext cx="2555875" cy="2555875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36513" y="-30162"/>
            <a:ext cx="9143999" cy="6857999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22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81063" y="1989138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835150" y="3141663"/>
            <a:ext cx="5868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214438"/>
            <a:ext cx="7800975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кухонный гарнитур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группу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07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Z:\фото в презентацию\IMG_4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21456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Z:\фото в презентацию\IMG_4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4929188" y="2211388"/>
            <a:ext cx="3000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Приобрели скамейки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 музыкальный зал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Z:\фото в презентацию\IMG_4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928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Z:\фото в презентацию\IMG_47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928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Z:\фото в презентацию\IMG_47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4071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1071563"/>
            <a:ext cx="5972175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Зарядили огнетушители, 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проверили и отремонтировали средства измерения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solidFill>
            <a:srgbClr val="FACBA4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sunset" dir="t">
              <a:rot lat="0" lon="0" rev="600000"/>
            </a:lightRig>
          </a:scene3d>
          <a:sp3d extrusionH="139700" contourW="12700" prstMaterial="softEdge">
            <a:bevelT w="133350" h="82550" prst="artDeco"/>
            <a:bevelB w="196850" h="146050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5" name="Picture 5" descr="C:\Documents and Settings\Иятта\Рабочий стол\ЭТО СРОЧНО\Новая папка\0_71ee2_3b5f4d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349500"/>
            <a:ext cx="2724150" cy="363220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  <p:pic>
        <p:nvPicPr>
          <p:cNvPr id="23557" name="Picture 1025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5143500" y="2319338"/>
            <a:ext cx="2786063" cy="3714750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278</Words>
  <PresentationFormat>Экран (4:3)</PresentationFormat>
  <Paragraphs>44</Paragraphs>
  <Slides>65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Calibri</vt:lpstr>
      <vt:lpstr>Arial</vt:lpstr>
      <vt:lpstr>Тема Office</vt:lpstr>
      <vt:lpstr>Слайд 1</vt:lpstr>
      <vt:lpstr>Слайд 2</vt:lpstr>
      <vt:lpstr>          Установили оконные блоки            в музыкальном зале</vt:lpstr>
      <vt:lpstr>Слайд 4</vt:lpstr>
      <vt:lpstr>Слайд 5</vt:lpstr>
      <vt:lpstr>Слайд 6</vt:lpstr>
      <vt:lpstr>          Приобрели кухонный гарнитур  в группу</vt:lpstr>
      <vt:lpstr>          Приобрели скамейки               в музыкальный зал</vt:lpstr>
      <vt:lpstr> Зарядили огнетушители,  проверили и отремонтировали средства измерения</vt:lpstr>
      <vt:lpstr>Слайд 10</vt:lpstr>
      <vt:lpstr>          Приобрели игровые столы LEGO  в старшие группы</vt:lpstr>
      <vt:lpstr>Приобрели 2-хуровневые стеллажи с панелью для LEGO  во все группы</vt:lpstr>
      <vt:lpstr>Приобрели центры воды и песка в младшие группы</vt:lpstr>
      <vt:lpstr>    Приобрели мягкие модули в   группу и спортзал</vt:lpstr>
      <vt:lpstr>Приобрели игрушки в соответствии с ФГОС ДО в группы, залы, кабинеты</vt:lpstr>
      <vt:lpstr>Слайд 16</vt:lpstr>
      <vt:lpstr>           Приобрели ткань, сшили и  обработали шторы  в музыкальном зале</vt:lpstr>
      <vt:lpstr> Произвели ремонт силами  подрядчика в музыкальном зале</vt:lpstr>
      <vt:lpstr>Слайд 19</vt:lpstr>
      <vt:lpstr>          Приобрели посуду                в группы и на пищеблок</vt:lpstr>
      <vt:lpstr> Приобрели детскую мебель   (кровати, полотенечницы,   шкафчики, столы) в группы </vt:lpstr>
      <vt:lpstr> Приобрели мягкий инвентарь (одеяла, подушки, полотенца, матрацы) в группы</vt:lpstr>
      <vt:lpstr>Слайд 23</vt:lpstr>
      <vt:lpstr>Слайд 24</vt:lpstr>
      <vt:lpstr>Слайд 25</vt:lpstr>
      <vt:lpstr>          Изготовили и установили                кормушку для птиц </vt:lpstr>
      <vt:lpstr>          Приобрели «Уголки уединения» во все группы</vt:lpstr>
      <vt:lpstr>Слайд 28</vt:lpstr>
      <vt:lpstr>Слайд 29</vt:lpstr>
      <vt:lpstr>Слайд 30</vt:lpstr>
      <vt:lpstr>Слайд 31</vt:lpstr>
      <vt:lpstr>Слайд 32</vt:lpstr>
      <vt:lpstr>Обновили «Сад камней»</vt:lpstr>
      <vt:lpstr>          Обновили входную группу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Uesr1</dc:creator>
  <cp:lastModifiedBy>27</cp:lastModifiedBy>
  <cp:revision>49</cp:revision>
  <dcterms:created xsi:type="dcterms:W3CDTF">2017-08-15T09:50:17Z</dcterms:created>
  <dcterms:modified xsi:type="dcterms:W3CDTF">2017-10-27T06:16:21Z</dcterms:modified>
</cp:coreProperties>
</file>